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6" autoAdjust="0"/>
    <p:restoredTop sz="94660"/>
  </p:normalViewPr>
  <p:slideViewPr>
    <p:cSldViewPr snapToGrid="0">
      <p:cViewPr varScale="1">
        <p:scale>
          <a:sx n="134" d="100"/>
          <a:sy n="134" d="100"/>
        </p:scale>
        <p:origin x="13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e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7F9CCB-F858-49F6-3F79-F16635FB1935}"/>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E6180BF-3BCE-2084-DBA7-ECAECB0451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849EB4FE-5714-4154-CC17-C4A282D73A4D}"/>
              </a:ext>
            </a:extLst>
          </p:cNvPr>
          <p:cNvSpPr>
            <a:spLocks noGrp="1"/>
          </p:cNvSpPr>
          <p:nvPr>
            <p:ph type="dt" sz="half" idx="10"/>
          </p:nvPr>
        </p:nvSpPr>
        <p:spPr/>
        <p:txBody>
          <a:bodyPr/>
          <a:lstStyle/>
          <a:p>
            <a:fld id="{3E91E736-CE25-475F-A67A-8EC6B8167336}" type="datetimeFigureOut">
              <a:rPr lang="zh-CN" altLang="en-US" smtClean="0"/>
              <a:t>2023/8/4</a:t>
            </a:fld>
            <a:endParaRPr lang="zh-CN" altLang="en-US"/>
          </a:p>
        </p:txBody>
      </p:sp>
      <p:sp>
        <p:nvSpPr>
          <p:cNvPr id="5" name="页脚占位符 4">
            <a:extLst>
              <a:ext uri="{FF2B5EF4-FFF2-40B4-BE49-F238E27FC236}">
                <a16:creationId xmlns:a16="http://schemas.microsoft.com/office/drawing/2014/main" id="{DA1CA222-3230-10A9-311A-A999D95DA8A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12F6A6B-B292-B943-C792-D3EE76606FC8}"/>
              </a:ext>
            </a:extLst>
          </p:cNvPr>
          <p:cNvSpPr>
            <a:spLocks noGrp="1"/>
          </p:cNvSpPr>
          <p:nvPr>
            <p:ph type="sldNum" sz="quarter" idx="12"/>
          </p:nvPr>
        </p:nvSpPr>
        <p:spPr/>
        <p:txBody>
          <a:body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128387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C4F370-5AEA-39D9-8D44-13200382AA78}"/>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8D5E5EE-7DBA-D1BB-78EB-46F4C09B0CE8}"/>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46C75F3-460B-E439-8403-3EF3FF419AA1}"/>
              </a:ext>
            </a:extLst>
          </p:cNvPr>
          <p:cNvSpPr>
            <a:spLocks noGrp="1"/>
          </p:cNvSpPr>
          <p:nvPr>
            <p:ph type="dt" sz="half" idx="10"/>
          </p:nvPr>
        </p:nvSpPr>
        <p:spPr/>
        <p:txBody>
          <a:bodyPr/>
          <a:lstStyle/>
          <a:p>
            <a:fld id="{3E91E736-CE25-475F-A67A-8EC6B8167336}" type="datetimeFigureOut">
              <a:rPr lang="zh-CN" altLang="en-US" smtClean="0"/>
              <a:t>2023/8/4</a:t>
            </a:fld>
            <a:endParaRPr lang="zh-CN" altLang="en-US"/>
          </a:p>
        </p:txBody>
      </p:sp>
      <p:sp>
        <p:nvSpPr>
          <p:cNvPr id="5" name="页脚占位符 4">
            <a:extLst>
              <a:ext uri="{FF2B5EF4-FFF2-40B4-BE49-F238E27FC236}">
                <a16:creationId xmlns:a16="http://schemas.microsoft.com/office/drawing/2014/main" id="{D897DB1C-E6E2-2C20-B199-9BF31C0EB14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F083A52-7DE9-118C-DF94-3B6ECB4DA416}"/>
              </a:ext>
            </a:extLst>
          </p:cNvPr>
          <p:cNvSpPr>
            <a:spLocks noGrp="1"/>
          </p:cNvSpPr>
          <p:nvPr>
            <p:ph type="sldNum" sz="quarter" idx="12"/>
          </p:nvPr>
        </p:nvSpPr>
        <p:spPr/>
        <p:txBody>
          <a:body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4054668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435EE41-5E70-D5D3-6FEE-37F362A47DB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B7B9CEBF-BBE6-4FA7-14AD-C45102BA21A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485C020-936D-34B1-C426-64DF59341A5E}"/>
              </a:ext>
            </a:extLst>
          </p:cNvPr>
          <p:cNvSpPr>
            <a:spLocks noGrp="1"/>
          </p:cNvSpPr>
          <p:nvPr>
            <p:ph type="dt" sz="half" idx="10"/>
          </p:nvPr>
        </p:nvSpPr>
        <p:spPr/>
        <p:txBody>
          <a:bodyPr/>
          <a:lstStyle/>
          <a:p>
            <a:fld id="{3E91E736-CE25-475F-A67A-8EC6B8167336}" type="datetimeFigureOut">
              <a:rPr lang="zh-CN" altLang="en-US" smtClean="0"/>
              <a:t>2023/8/4</a:t>
            </a:fld>
            <a:endParaRPr lang="zh-CN" altLang="en-US"/>
          </a:p>
        </p:txBody>
      </p:sp>
      <p:sp>
        <p:nvSpPr>
          <p:cNvPr id="5" name="页脚占位符 4">
            <a:extLst>
              <a:ext uri="{FF2B5EF4-FFF2-40B4-BE49-F238E27FC236}">
                <a16:creationId xmlns:a16="http://schemas.microsoft.com/office/drawing/2014/main" id="{913CCBF1-0A05-750D-0347-594A0F24C99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1B96DED-8C2F-600E-39E6-5D79896E77CA}"/>
              </a:ext>
            </a:extLst>
          </p:cNvPr>
          <p:cNvSpPr>
            <a:spLocks noGrp="1"/>
          </p:cNvSpPr>
          <p:nvPr>
            <p:ph type="sldNum" sz="quarter" idx="12"/>
          </p:nvPr>
        </p:nvSpPr>
        <p:spPr/>
        <p:txBody>
          <a:body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3380372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B968FE-3E62-F187-E327-20D196C56DF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12D1398-5A90-9BDB-E58B-80CBB52CFD65}"/>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9D5DAC5-B91F-1757-886B-3F4B361512F5}"/>
              </a:ext>
            </a:extLst>
          </p:cNvPr>
          <p:cNvSpPr>
            <a:spLocks noGrp="1"/>
          </p:cNvSpPr>
          <p:nvPr>
            <p:ph type="dt" sz="half" idx="10"/>
          </p:nvPr>
        </p:nvSpPr>
        <p:spPr/>
        <p:txBody>
          <a:bodyPr/>
          <a:lstStyle/>
          <a:p>
            <a:fld id="{3E91E736-CE25-475F-A67A-8EC6B8167336}" type="datetimeFigureOut">
              <a:rPr lang="zh-CN" altLang="en-US" smtClean="0"/>
              <a:t>2023/8/4</a:t>
            </a:fld>
            <a:endParaRPr lang="zh-CN" altLang="en-US"/>
          </a:p>
        </p:txBody>
      </p:sp>
      <p:sp>
        <p:nvSpPr>
          <p:cNvPr id="5" name="页脚占位符 4">
            <a:extLst>
              <a:ext uri="{FF2B5EF4-FFF2-40B4-BE49-F238E27FC236}">
                <a16:creationId xmlns:a16="http://schemas.microsoft.com/office/drawing/2014/main" id="{D5377AD7-A48B-5348-6D55-6796D861780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EDC69CA-FB45-806D-852B-1EB84C90716D}"/>
              </a:ext>
            </a:extLst>
          </p:cNvPr>
          <p:cNvSpPr>
            <a:spLocks noGrp="1"/>
          </p:cNvSpPr>
          <p:nvPr>
            <p:ph type="sldNum" sz="quarter" idx="12"/>
          </p:nvPr>
        </p:nvSpPr>
        <p:spPr/>
        <p:txBody>
          <a:body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10629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855CED-C188-CAC6-4119-0F2DFC65DB5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F1D75F08-D97A-34D7-C693-5DE9144467A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0F735FAF-89EC-E64E-8570-0886311F68BD}"/>
              </a:ext>
            </a:extLst>
          </p:cNvPr>
          <p:cNvSpPr>
            <a:spLocks noGrp="1"/>
          </p:cNvSpPr>
          <p:nvPr>
            <p:ph type="dt" sz="half" idx="10"/>
          </p:nvPr>
        </p:nvSpPr>
        <p:spPr/>
        <p:txBody>
          <a:bodyPr/>
          <a:lstStyle/>
          <a:p>
            <a:fld id="{3E91E736-CE25-475F-A67A-8EC6B8167336}" type="datetimeFigureOut">
              <a:rPr lang="zh-CN" altLang="en-US" smtClean="0"/>
              <a:t>2023/8/4</a:t>
            </a:fld>
            <a:endParaRPr lang="zh-CN" altLang="en-US"/>
          </a:p>
        </p:txBody>
      </p:sp>
      <p:sp>
        <p:nvSpPr>
          <p:cNvPr id="5" name="页脚占位符 4">
            <a:extLst>
              <a:ext uri="{FF2B5EF4-FFF2-40B4-BE49-F238E27FC236}">
                <a16:creationId xmlns:a16="http://schemas.microsoft.com/office/drawing/2014/main" id="{C6E86CF4-872D-0C9B-7CF7-2CAC1667BE3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00452B7-1373-B811-0411-1DC6AD4FF47F}"/>
              </a:ext>
            </a:extLst>
          </p:cNvPr>
          <p:cNvSpPr>
            <a:spLocks noGrp="1"/>
          </p:cNvSpPr>
          <p:nvPr>
            <p:ph type="sldNum" sz="quarter" idx="12"/>
          </p:nvPr>
        </p:nvSpPr>
        <p:spPr/>
        <p:txBody>
          <a:body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1304475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FEE87F-832C-9AB8-09D3-9CECB9191DF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5263B33-9A81-FFF2-2549-17F75DE3BD71}"/>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0696893D-0CED-F73C-260C-D8333BA5511A}"/>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71CE62D-F48D-4D56-BFB9-40AA5620B594}"/>
              </a:ext>
            </a:extLst>
          </p:cNvPr>
          <p:cNvSpPr>
            <a:spLocks noGrp="1"/>
          </p:cNvSpPr>
          <p:nvPr>
            <p:ph type="dt" sz="half" idx="10"/>
          </p:nvPr>
        </p:nvSpPr>
        <p:spPr/>
        <p:txBody>
          <a:bodyPr/>
          <a:lstStyle/>
          <a:p>
            <a:fld id="{3E91E736-CE25-475F-A67A-8EC6B8167336}" type="datetimeFigureOut">
              <a:rPr lang="zh-CN" altLang="en-US" smtClean="0"/>
              <a:t>2023/8/4</a:t>
            </a:fld>
            <a:endParaRPr lang="zh-CN" altLang="en-US"/>
          </a:p>
        </p:txBody>
      </p:sp>
      <p:sp>
        <p:nvSpPr>
          <p:cNvPr id="6" name="页脚占位符 5">
            <a:extLst>
              <a:ext uri="{FF2B5EF4-FFF2-40B4-BE49-F238E27FC236}">
                <a16:creationId xmlns:a16="http://schemas.microsoft.com/office/drawing/2014/main" id="{84CBD0E6-7E6E-A5B2-A63B-43A9992C2CC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6336E2E-B553-D0CA-4FB0-CBBDE158B41B}"/>
              </a:ext>
            </a:extLst>
          </p:cNvPr>
          <p:cNvSpPr>
            <a:spLocks noGrp="1"/>
          </p:cNvSpPr>
          <p:nvPr>
            <p:ph type="sldNum" sz="quarter" idx="12"/>
          </p:nvPr>
        </p:nvSpPr>
        <p:spPr/>
        <p:txBody>
          <a:body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2280994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F8C230-ABC4-8DB6-E7EA-9EDEE844793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62AA79C1-7D7D-0D5F-766A-B731B24DAE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23622785-64D3-9657-58FB-838395B062C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858CE3C8-4BFF-A0F2-9673-16DE8D6C97D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FCEC555-052B-84D2-822B-40B7CE3AD1DA}"/>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9A7229A-7256-957C-F6C5-23D5C6BF2F37}"/>
              </a:ext>
            </a:extLst>
          </p:cNvPr>
          <p:cNvSpPr>
            <a:spLocks noGrp="1"/>
          </p:cNvSpPr>
          <p:nvPr>
            <p:ph type="dt" sz="half" idx="10"/>
          </p:nvPr>
        </p:nvSpPr>
        <p:spPr/>
        <p:txBody>
          <a:bodyPr/>
          <a:lstStyle/>
          <a:p>
            <a:fld id="{3E91E736-CE25-475F-A67A-8EC6B8167336}" type="datetimeFigureOut">
              <a:rPr lang="zh-CN" altLang="en-US" smtClean="0"/>
              <a:t>2023/8/4</a:t>
            </a:fld>
            <a:endParaRPr lang="zh-CN" altLang="en-US"/>
          </a:p>
        </p:txBody>
      </p:sp>
      <p:sp>
        <p:nvSpPr>
          <p:cNvPr id="8" name="页脚占位符 7">
            <a:extLst>
              <a:ext uri="{FF2B5EF4-FFF2-40B4-BE49-F238E27FC236}">
                <a16:creationId xmlns:a16="http://schemas.microsoft.com/office/drawing/2014/main" id="{79D98A28-29DD-0C65-1086-9A7B1CB4072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CA00A7FD-E17B-649B-EE8C-7E5BCC918936}"/>
              </a:ext>
            </a:extLst>
          </p:cNvPr>
          <p:cNvSpPr>
            <a:spLocks noGrp="1"/>
          </p:cNvSpPr>
          <p:nvPr>
            <p:ph type="sldNum" sz="quarter" idx="12"/>
          </p:nvPr>
        </p:nvSpPr>
        <p:spPr/>
        <p:txBody>
          <a:body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1703326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B064B2-6C6A-7A9A-4D4E-01F2FC9B0B2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E216E9BC-C3A4-8A74-0114-DD719AB4E9C1}"/>
              </a:ext>
            </a:extLst>
          </p:cNvPr>
          <p:cNvSpPr>
            <a:spLocks noGrp="1"/>
          </p:cNvSpPr>
          <p:nvPr>
            <p:ph type="dt" sz="half" idx="10"/>
          </p:nvPr>
        </p:nvSpPr>
        <p:spPr/>
        <p:txBody>
          <a:bodyPr/>
          <a:lstStyle/>
          <a:p>
            <a:fld id="{3E91E736-CE25-475F-A67A-8EC6B8167336}" type="datetimeFigureOut">
              <a:rPr lang="zh-CN" altLang="en-US" smtClean="0"/>
              <a:t>2023/8/4</a:t>
            </a:fld>
            <a:endParaRPr lang="zh-CN" altLang="en-US"/>
          </a:p>
        </p:txBody>
      </p:sp>
      <p:sp>
        <p:nvSpPr>
          <p:cNvPr id="4" name="页脚占位符 3">
            <a:extLst>
              <a:ext uri="{FF2B5EF4-FFF2-40B4-BE49-F238E27FC236}">
                <a16:creationId xmlns:a16="http://schemas.microsoft.com/office/drawing/2014/main" id="{75CC78CA-0972-5983-DE05-B2D93A3EA73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BAF3E82-0268-EA6F-2B24-46607CF61E07}"/>
              </a:ext>
            </a:extLst>
          </p:cNvPr>
          <p:cNvSpPr>
            <a:spLocks noGrp="1"/>
          </p:cNvSpPr>
          <p:nvPr>
            <p:ph type="sldNum" sz="quarter" idx="12"/>
          </p:nvPr>
        </p:nvSpPr>
        <p:spPr/>
        <p:txBody>
          <a:body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2905682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D1262FA-454E-55DF-4509-0C35A37FA323}"/>
              </a:ext>
            </a:extLst>
          </p:cNvPr>
          <p:cNvSpPr>
            <a:spLocks noGrp="1"/>
          </p:cNvSpPr>
          <p:nvPr>
            <p:ph type="dt" sz="half" idx="10"/>
          </p:nvPr>
        </p:nvSpPr>
        <p:spPr/>
        <p:txBody>
          <a:bodyPr/>
          <a:lstStyle/>
          <a:p>
            <a:fld id="{3E91E736-CE25-475F-A67A-8EC6B8167336}" type="datetimeFigureOut">
              <a:rPr lang="zh-CN" altLang="en-US" smtClean="0"/>
              <a:t>2023/8/4</a:t>
            </a:fld>
            <a:endParaRPr lang="zh-CN" altLang="en-US"/>
          </a:p>
        </p:txBody>
      </p:sp>
      <p:sp>
        <p:nvSpPr>
          <p:cNvPr id="3" name="页脚占位符 2">
            <a:extLst>
              <a:ext uri="{FF2B5EF4-FFF2-40B4-BE49-F238E27FC236}">
                <a16:creationId xmlns:a16="http://schemas.microsoft.com/office/drawing/2014/main" id="{C28BDBD5-62ED-94BC-9F30-D3109F111A5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71E22D95-231C-2B15-5446-4DA25373FF5C}"/>
              </a:ext>
            </a:extLst>
          </p:cNvPr>
          <p:cNvSpPr>
            <a:spLocks noGrp="1"/>
          </p:cNvSpPr>
          <p:nvPr>
            <p:ph type="sldNum" sz="quarter" idx="12"/>
          </p:nvPr>
        </p:nvSpPr>
        <p:spPr/>
        <p:txBody>
          <a:body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2938972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5A64F1-FD42-F122-21D3-F8DDB28C4C7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D4D293A-22E0-D629-8695-3699D13364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CDBD24F9-9C3A-87F8-4195-DF71E9849E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97DDB07-510A-EA8C-58FC-2A400C12789F}"/>
              </a:ext>
            </a:extLst>
          </p:cNvPr>
          <p:cNvSpPr>
            <a:spLocks noGrp="1"/>
          </p:cNvSpPr>
          <p:nvPr>
            <p:ph type="dt" sz="half" idx="10"/>
          </p:nvPr>
        </p:nvSpPr>
        <p:spPr/>
        <p:txBody>
          <a:bodyPr/>
          <a:lstStyle/>
          <a:p>
            <a:fld id="{3E91E736-CE25-475F-A67A-8EC6B8167336}" type="datetimeFigureOut">
              <a:rPr lang="zh-CN" altLang="en-US" smtClean="0"/>
              <a:t>2023/8/4</a:t>
            </a:fld>
            <a:endParaRPr lang="zh-CN" altLang="en-US"/>
          </a:p>
        </p:txBody>
      </p:sp>
      <p:sp>
        <p:nvSpPr>
          <p:cNvPr id="6" name="页脚占位符 5">
            <a:extLst>
              <a:ext uri="{FF2B5EF4-FFF2-40B4-BE49-F238E27FC236}">
                <a16:creationId xmlns:a16="http://schemas.microsoft.com/office/drawing/2014/main" id="{97100FB8-1825-A2B0-306C-E61300476E3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BDF9872-6B08-6994-5E33-E2EEC1DEAAB6}"/>
              </a:ext>
            </a:extLst>
          </p:cNvPr>
          <p:cNvSpPr>
            <a:spLocks noGrp="1"/>
          </p:cNvSpPr>
          <p:nvPr>
            <p:ph type="sldNum" sz="quarter" idx="12"/>
          </p:nvPr>
        </p:nvSpPr>
        <p:spPr/>
        <p:txBody>
          <a:body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5171413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3F5F8C-91D0-D614-4FE4-A94F9EB0A5E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DF5CC59-E39B-C97F-1CCA-AF118884ED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25F6E57-FF04-497B-5190-A44E95CCAA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D077B30-391D-ED26-C77E-9BD0F2FD7A77}"/>
              </a:ext>
            </a:extLst>
          </p:cNvPr>
          <p:cNvSpPr>
            <a:spLocks noGrp="1"/>
          </p:cNvSpPr>
          <p:nvPr>
            <p:ph type="dt" sz="half" idx="10"/>
          </p:nvPr>
        </p:nvSpPr>
        <p:spPr/>
        <p:txBody>
          <a:bodyPr/>
          <a:lstStyle/>
          <a:p>
            <a:fld id="{3E91E736-CE25-475F-A67A-8EC6B8167336}" type="datetimeFigureOut">
              <a:rPr lang="zh-CN" altLang="en-US" smtClean="0"/>
              <a:t>2023/8/4</a:t>
            </a:fld>
            <a:endParaRPr lang="zh-CN" altLang="en-US"/>
          </a:p>
        </p:txBody>
      </p:sp>
      <p:sp>
        <p:nvSpPr>
          <p:cNvPr id="6" name="页脚占位符 5">
            <a:extLst>
              <a:ext uri="{FF2B5EF4-FFF2-40B4-BE49-F238E27FC236}">
                <a16:creationId xmlns:a16="http://schemas.microsoft.com/office/drawing/2014/main" id="{D23072CC-2445-4692-94E9-6CD3341C003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546DC0B-26B3-6E6B-61E7-A5823F34BE39}"/>
              </a:ext>
            </a:extLst>
          </p:cNvPr>
          <p:cNvSpPr>
            <a:spLocks noGrp="1"/>
          </p:cNvSpPr>
          <p:nvPr>
            <p:ph type="sldNum" sz="quarter" idx="12"/>
          </p:nvPr>
        </p:nvSpPr>
        <p:spPr/>
        <p:txBody>
          <a:body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20050526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B4D87F3-7B0E-DF1D-2D12-0FEBF80A8F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63175394-7E4B-E1DB-E7A8-BA4C73E156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0F0F0D1-CD25-9C85-ADFC-0A8A47CFB2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91E736-CE25-475F-A67A-8EC6B8167336}" type="datetimeFigureOut">
              <a:rPr lang="zh-CN" altLang="en-US" smtClean="0"/>
              <a:t>2023/8/4</a:t>
            </a:fld>
            <a:endParaRPr lang="zh-CN" altLang="en-US"/>
          </a:p>
        </p:txBody>
      </p:sp>
      <p:sp>
        <p:nvSpPr>
          <p:cNvPr id="5" name="页脚占位符 4">
            <a:extLst>
              <a:ext uri="{FF2B5EF4-FFF2-40B4-BE49-F238E27FC236}">
                <a16:creationId xmlns:a16="http://schemas.microsoft.com/office/drawing/2014/main" id="{6EA84A6B-3D39-6E32-D9F7-72AAD8EF20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C1940DDB-15F9-4A2A-3AA2-AA279CF217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2B66E8-767D-4B67-BA48-6A6D5F0A11BD}" type="slidenum">
              <a:rPr lang="zh-CN" altLang="en-US" smtClean="0"/>
              <a:t>‹#›</a:t>
            </a:fld>
            <a:endParaRPr lang="zh-CN" altLang="en-US"/>
          </a:p>
        </p:txBody>
      </p:sp>
    </p:spTree>
    <p:extLst>
      <p:ext uri="{BB962C8B-B14F-4D97-AF65-F5344CB8AC3E}">
        <p14:creationId xmlns:p14="http://schemas.microsoft.com/office/powerpoint/2010/main" val="4170829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 Target="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39E9C3-27FF-0E03-51EC-DF356A5E58C2}"/>
              </a:ext>
            </a:extLst>
          </p:cNvPr>
          <p:cNvSpPr>
            <a:spLocks noGrp="1"/>
          </p:cNvSpPr>
          <p:nvPr>
            <p:ph type="ctrTitle"/>
          </p:nvPr>
        </p:nvSpPr>
        <p:spPr/>
        <p:txBody>
          <a:bodyPr>
            <a:normAutofit/>
          </a:bodyPr>
          <a:lstStyle/>
          <a:p>
            <a:r>
              <a:rPr lang="zh-CN" altLang="en-US" dirty="0"/>
              <a:t>兽装踩坑记录</a:t>
            </a:r>
          </a:p>
        </p:txBody>
      </p:sp>
      <p:sp>
        <p:nvSpPr>
          <p:cNvPr id="3" name="副标题 2">
            <a:extLst>
              <a:ext uri="{FF2B5EF4-FFF2-40B4-BE49-F238E27FC236}">
                <a16:creationId xmlns:a16="http://schemas.microsoft.com/office/drawing/2014/main" id="{B2DA9413-DD29-912F-7D11-7C198767F1A2}"/>
              </a:ext>
            </a:extLst>
          </p:cNvPr>
          <p:cNvSpPr>
            <a:spLocks noGrp="1"/>
          </p:cNvSpPr>
          <p:nvPr>
            <p:ph type="subTitle" idx="1"/>
          </p:nvPr>
        </p:nvSpPr>
        <p:spPr>
          <a:xfrm>
            <a:off x="1354347" y="3602038"/>
            <a:ext cx="9483306" cy="1655762"/>
          </a:xfrm>
        </p:spPr>
        <p:txBody>
          <a:bodyPr/>
          <a:lstStyle/>
          <a:p>
            <a:r>
              <a:rPr lang="zh-CN" altLang="en-US" dirty="0"/>
              <a:t>是踩坑记录是踩坑记录是踩坑记录是踩坑记录是踩坑记录是踩坑记录</a:t>
            </a:r>
          </a:p>
        </p:txBody>
      </p:sp>
    </p:spTree>
    <p:extLst>
      <p:ext uri="{BB962C8B-B14F-4D97-AF65-F5344CB8AC3E}">
        <p14:creationId xmlns:p14="http://schemas.microsoft.com/office/powerpoint/2010/main" val="37127160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E7A80C-FFDA-9D49-BFF3-01D9417D66C7}"/>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2063B8BF-090D-EBBD-8808-FFEFEE2FF37E}"/>
              </a:ext>
            </a:extLst>
          </p:cNvPr>
          <p:cNvSpPr>
            <a:spLocks noGrp="1"/>
          </p:cNvSpPr>
          <p:nvPr>
            <p:ph idx="1"/>
          </p:nvPr>
        </p:nvSpPr>
        <p:spPr/>
        <p:txBody>
          <a:bodyPr/>
          <a:lstStyle/>
          <a:p>
            <a:r>
              <a:rPr lang="en-US" altLang="zh-CN" dirty="0"/>
              <a:t>101 </a:t>
            </a:r>
            <a:r>
              <a:rPr lang="zh-CN" altLang="en-US" dirty="0"/>
              <a:t>打印头骨最好镂空</a:t>
            </a:r>
            <a:r>
              <a:rPr lang="en-US" altLang="zh-CN" dirty="0"/>
              <a:t>,</a:t>
            </a:r>
            <a:r>
              <a:rPr lang="zh-CN" altLang="en-US" dirty="0"/>
              <a:t>海绵直接内置风扇</a:t>
            </a:r>
            <a:r>
              <a:rPr lang="en-US" altLang="zh-CN" dirty="0"/>
              <a:t>.</a:t>
            </a:r>
            <a:r>
              <a:rPr lang="zh-CN" altLang="en-US" dirty="0"/>
              <a:t>自行搜索打印</a:t>
            </a:r>
            <a:r>
              <a:rPr lang="en-US" altLang="zh-CN" dirty="0"/>
              <a:t>,</a:t>
            </a:r>
            <a:r>
              <a:rPr lang="zh-CN" altLang="en-US" dirty="0"/>
              <a:t>海绵哪个好</a:t>
            </a:r>
            <a:endParaRPr lang="en-US" altLang="zh-CN" dirty="0"/>
          </a:p>
          <a:p>
            <a:r>
              <a:rPr lang="en-US" altLang="zh-CN" dirty="0"/>
              <a:t>102 </a:t>
            </a:r>
            <a:r>
              <a:rPr lang="zh-CN" altLang="en-US" dirty="0"/>
              <a:t>一体填充</a:t>
            </a:r>
            <a:r>
              <a:rPr lang="en-US" altLang="zh-CN" dirty="0"/>
              <a:t>(</a:t>
            </a:r>
            <a:r>
              <a:rPr lang="zh-CN" altLang="en-US" dirty="0"/>
              <a:t>稳定</a:t>
            </a:r>
            <a:r>
              <a:rPr lang="en-US" altLang="zh-CN" dirty="0"/>
              <a:t>)&gt;</a:t>
            </a:r>
            <a:r>
              <a:rPr lang="zh-CN" altLang="en-US" dirty="0"/>
              <a:t>小枕头</a:t>
            </a:r>
            <a:r>
              <a:rPr lang="en-US" altLang="zh-CN" dirty="0"/>
              <a:t>(</a:t>
            </a:r>
            <a:r>
              <a:rPr lang="zh-CN" altLang="en-US" dirty="0"/>
              <a:t>容易乱跑不过可以看情况少塞点</a:t>
            </a:r>
            <a:r>
              <a:rPr lang="en-US" altLang="zh-CN" dirty="0"/>
              <a:t>)&gt;</a:t>
            </a:r>
            <a:r>
              <a:rPr lang="zh-CN" altLang="en-US" dirty="0"/>
              <a:t>直接塞棉花</a:t>
            </a:r>
            <a:r>
              <a:rPr lang="en-US" altLang="zh-CN" dirty="0"/>
              <a:t>(</a:t>
            </a:r>
            <a:r>
              <a:rPr lang="zh-CN" altLang="en-US" dirty="0"/>
              <a:t>新手才用</a:t>
            </a:r>
            <a:r>
              <a:rPr lang="en-US" altLang="zh-CN" dirty="0"/>
              <a:t>)</a:t>
            </a:r>
          </a:p>
          <a:p>
            <a:r>
              <a:rPr lang="en-US" altLang="zh-CN" dirty="0"/>
              <a:t>103 </a:t>
            </a:r>
            <a:r>
              <a:rPr lang="zh-CN" altLang="en-US" dirty="0"/>
              <a:t>工业高功率</a:t>
            </a:r>
            <a:r>
              <a:rPr lang="en-US" altLang="zh-CN" dirty="0"/>
              <a:t>(0.1kw+)</a:t>
            </a:r>
            <a:r>
              <a:rPr lang="zh-CN" altLang="en-US" dirty="0"/>
              <a:t>风扇可能可以吹透毛布</a:t>
            </a:r>
            <a:r>
              <a:rPr lang="en-US" altLang="zh-CN" dirty="0"/>
              <a:t>(</a:t>
            </a:r>
            <a:r>
              <a:rPr lang="zh-CN" altLang="en-US" dirty="0"/>
              <a:t>未经试验</a:t>
            </a:r>
            <a:r>
              <a:rPr lang="en-US" altLang="zh-CN" dirty="0"/>
              <a:t>)</a:t>
            </a:r>
            <a:endParaRPr lang="zh-CN" altLang="en-US" dirty="0"/>
          </a:p>
        </p:txBody>
      </p:sp>
    </p:spTree>
    <p:extLst>
      <p:ext uri="{BB962C8B-B14F-4D97-AF65-F5344CB8AC3E}">
        <p14:creationId xmlns:p14="http://schemas.microsoft.com/office/powerpoint/2010/main" val="34336903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BE592D-9CEC-4CBC-1F32-2DE155806B65}"/>
              </a:ext>
            </a:extLst>
          </p:cNvPr>
          <p:cNvSpPr>
            <a:spLocks noGrp="1"/>
          </p:cNvSpPr>
          <p:nvPr>
            <p:ph type="title"/>
          </p:nvPr>
        </p:nvSpPr>
        <p:spPr/>
        <p:txBody>
          <a:bodyPr/>
          <a:lstStyle/>
          <a:p>
            <a:r>
              <a:rPr lang="zh-CN" altLang="en-US" dirty="0">
                <a:hlinkClick r:id="rId2" action="ppaction://hlinksldjump"/>
              </a:rPr>
              <a:t>喷漆</a:t>
            </a:r>
            <a:endParaRPr lang="zh-CN" altLang="en-US" dirty="0"/>
          </a:p>
        </p:txBody>
      </p:sp>
      <p:pic>
        <p:nvPicPr>
          <p:cNvPr id="5" name="内容占位符 4">
            <a:extLst>
              <a:ext uri="{FF2B5EF4-FFF2-40B4-BE49-F238E27FC236}">
                <a16:creationId xmlns:a16="http://schemas.microsoft.com/office/drawing/2014/main" id="{32673440-9338-621A-A209-F7321F00061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1211570"/>
            <a:ext cx="2277705" cy="5579448"/>
          </a:xfrm>
        </p:spPr>
      </p:pic>
      <p:pic>
        <p:nvPicPr>
          <p:cNvPr id="7" name="图片 6">
            <a:extLst>
              <a:ext uri="{FF2B5EF4-FFF2-40B4-BE49-F238E27FC236}">
                <a16:creationId xmlns:a16="http://schemas.microsoft.com/office/drawing/2014/main" id="{352CB307-4B91-51A0-33FD-8572EB142E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18297" y="1159801"/>
            <a:ext cx="2966089" cy="5682986"/>
          </a:xfrm>
          <a:prstGeom prst="rect">
            <a:avLst/>
          </a:prstGeom>
        </p:spPr>
      </p:pic>
    </p:spTree>
    <p:extLst>
      <p:ext uri="{BB962C8B-B14F-4D97-AF65-F5344CB8AC3E}">
        <p14:creationId xmlns:p14="http://schemas.microsoft.com/office/powerpoint/2010/main" val="3530788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8B5304-5D80-D8C2-2709-7717FFE2586F}"/>
              </a:ext>
            </a:extLst>
          </p:cNvPr>
          <p:cNvSpPr>
            <a:spLocks noGrp="1"/>
          </p:cNvSpPr>
          <p:nvPr>
            <p:ph type="title"/>
          </p:nvPr>
        </p:nvSpPr>
        <p:spPr/>
        <p:txBody>
          <a:bodyPr/>
          <a:lstStyle/>
          <a:p>
            <a:r>
              <a:rPr lang="zh-CN" altLang="en-US" dirty="0"/>
              <a:t>叠甲</a:t>
            </a:r>
          </a:p>
        </p:txBody>
      </p:sp>
      <p:sp>
        <p:nvSpPr>
          <p:cNvPr id="3" name="内容占位符 2">
            <a:extLst>
              <a:ext uri="{FF2B5EF4-FFF2-40B4-BE49-F238E27FC236}">
                <a16:creationId xmlns:a16="http://schemas.microsoft.com/office/drawing/2014/main" id="{0DEBB520-6595-255F-45C9-339F416EEE15}"/>
              </a:ext>
            </a:extLst>
          </p:cNvPr>
          <p:cNvSpPr>
            <a:spLocks noGrp="1"/>
          </p:cNvSpPr>
          <p:nvPr>
            <p:ph idx="1"/>
          </p:nvPr>
        </p:nvSpPr>
        <p:spPr/>
        <p:txBody>
          <a:bodyPr/>
          <a:lstStyle/>
          <a:p>
            <a:r>
              <a:rPr lang="zh-CN" altLang="en-US" dirty="0"/>
              <a:t>部分装师别 </a:t>
            </a:r>
            <a:r>
              <a:rPr lang="en-US" altLang="zh-CN" dirty="0"/>
              <a:t>TM</a:t>
            </a:r>
            <a:r>
              <a:rPr lang="zh-CN" altLang="en-US" dirty="0"/>
              <a:t>说我干啥干啥的</a:t>
            </a:r>
            <a:r>
              <a:rPr lang="en-US" altLang="zh-CN" dirty="0"/>
              <a:t>,</a:t>
            </a:r>
            <a:r>
              <a:rPr lang="zh-CN" altLang="en-US" dirty="0"/>
              <a:t>直接挂人</a:t>
            </a:r>
            <a:r>
              <a:rPr lang="en-US" altLang="zh-CN" dirty="0"/>
              <a:t>+</a:t>
            </a:r>
            <a:r>
              <a:rPr lang="zh-CN" altLang="en-US" dirty="0"/>
              <a:t>拉黑，我的评论区容不下**</a:t>
            </a:r>
            <a:r>
              <a:rPr lang="en-US" altLang="zh-CN" dirty="0"/>
              <a:t>!</a:t>
            </a:r>
          </a:p>
          <a:p>
            <a:r>
              <a:rPr lang="zh-CN" altLang="en-US" dirty="0"/>
              <a:t>适合从未约过的穷比</a:t>
            </a:r>
            <a:r>
              <a:rPr lang="en-US" altLang="zh-CN" dirty="0"/>
              <a:t>(</a:t>
            </a:r>
            <a:r>
              <a:rPr lang="zh-CN" altLang="en-US" dirty="0"/>
              <a:t>我</a:t>
            </a:r>
            <a:r>
              <a:rPr lang="en-US" altLang="zh-CN" dirty="0"/>
              <a:t>)</a:t>
            </a:r>
            <a:r>
              <a:rPr lang="zh-CN" altLang="en-US" dirty="0"/>
              <a:t>稍微看看参考</a:t>
            </a:r>
            <a:r>
              <a:rPr lang="en-US" altLang="zh-CN" dirty="0"/>
              <a:t>.</a:t>
            </a:r>
            <a:r>
              <a:rPr lang="zh-CN" altLang="en-US" dirty="0"/>
              <a:t>砸五六万的直接摇人就行</a:t>
            </a:r>
            <a:r>
              <a:rPr lang="en-US" altLang="zh-CN" dirty="0"/>
              <a:t>,</a:t>
            </a:r>
            <a:r>
              <a:rPr lang="zh-CN" altLang="en-US" dirty="0"/>
              <a:t>不用看了</a:t>
            </a:r>
            <a:endParaRPr lang="en-US" altLang="zh-CN" dirty="0"/>
          </a:p>
          <a:p>
            <a:r>
              <a:rPr lang="zh-CN" altLang="en-US" dirty="0"/>
              <a:t>仅仅是</a:t>
            </a:r>
            <a:r>
              <a:rPr lang="en-US" altLang="zh-CN" dirty="0"/>
              <a:t>(</a:t>
            </a:r>
            <a:r>
              <a:rPr lang="zh-CN" altLang="en-US" dirty="0"/>
              <a:t>可能会遇到的</a:t>
            </a:r>
            <a:r>
              <a:rPr lang="en-US" altLang="zh-CN" dirty="0"/>
              <a:t>)</a:t>
            </a:r>
            <a:r>
              <a:rPr lang="zh-CN" altLang="en-US" dirty="0"/>
              <a:t>踩坑记录</a:t>
            </a:r>
            <a:r>
              <a:rPr lang="en-US" altLang="zh-CN" dirty="0"/>
              <a:t>,</a:t>
            </a:r>
            <a:r>
              <a:rPr lang="zh-CN" altLang="en-US" dirty="0"/>
              <a:t>还有很多别的要注意的都没有写</a:t>
            </a:r>
            <a:r>
              <a:rPr lang="en-US" altLang="zh-CN" dirty="0"/>
              <a:t>.</a:t>
            </a:r>
          </a:p>
          <a:p>
            <a:pPr marL="0" indent="0">
              <a:buNone/>
            </a:pPr>
            <a:endParaRPr lang="zh-CN" altLang="en-US" dirty="0"/>
          </a:p>
        </p:txBody>
      </p:sp>
    </p:spTree>
    <p:extLst>
      <p:ext uri="{BB962C8B-B14F-4D97-AF65-F5344CB8AC3E}">
        <p14:creationId xmlns:p14="http://schemas.microsoft.com/office/powerpoint/2010/main" val="879494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F0D8DB-1B00-9E7A-507D-554AA07B19B5}"/>
              </a:ext>
            </a:extLst>
          </p:cNvPr>
          <p:cNvSpPr>
            <a:spLocks noGrp="1"/>
          </p:cNvSpPr>
          <p:nvPr>
            <p:ph type="title"/>
          </p:nvPr>
        </p:nvSpPr>
        <p:spPr/>
        <p:txBody>
          <a:bodyPr/>
          <a:lstStyle/>
          <a:p>
            <a:r>
              <a:rPr lang="zh-CN" altLang="en-US" dirty="0"/>
              <a:t>入坑提示</a:t>
            </a:r>
          </a:p>
        </p:txBody>
      </p:sp>
      <p:sp>
        <p:nvSpPr>
          <p:cNvPr id="3" name="内容占位符 2">
            <a:extLst>
              <a:ext uri="{FF2B5EF4-FFF2-40B4-BE49-F238E27FC236}">
                <a16:creationId xmlns:a16="http://schemas.microsoft.com/office/drawing/2014/main" id="{1F4B3022-28F3-0B8D-B365-88E20310E8EF}"/>
              </a:ext>
            </a:extLst>
          </p:cNvPr>
          <p:cNvSpPr>
            <a:spLocks noGrp="1"/>
          </p:cNvSpPr>
          <p:nvPr>
            <p:ph idx="1"/>
          </p:nvPr>
        </p:nvSpPr>
        <p:spPr/>
        <p:txBody>
          <a:bodyPr/>
          <a:lstStyle/>
          <a:p>
            <a:r>
              <a:rPr lang="zh-CN" altLang="en-US" dirty="0"/>
              <a:t>搞这种东西很累</a:t>
            </a:r>
            <a:r>
              <a:rPr lang="en-US" altLang="zh-CN" dirty="0"/>
              <a:t>,</a:t>
            </a:r>
            <a:r>
              <a:rPr lang="zh-CN" altLang="en-US" dirty="0"/>
              <a:t>甚至大概率是吃力不讨好</a:t>
            </a:r>
            <a:r>
              <a:rPr lang="en-US" altLang="zh-CN" dirty="0"/>
              <a:t>,</a:t>
            </a:r>
            <a:r>
              <a:rPr lang="zh-CN" altLang="en-US" dirty="0"/>
              <a:t>花钱找罪受</a:t>
            </a:r>
            <a:r>
              <a:rPr lang="en-US" altLang="zh-CN" dirty="0"/>
              <a:t>,</a:t>
            </a:r>
            <a:r>
              <a:rPr lang="zh-CN" altLang="en-US" dirty="0"/>
              <a:t>务必三思而后行</a:t>
            </a:r>
            <a:endParaRPr lang="en-US" altLang="zh-CN" dirty="0"/>
          </a:p>
          <a:p>
            <a:r>
              <a:rPr lang="zh-CN" altLang="en-US" b="0" i="0" dirty="0">
                <a:solidFill>
                  <a:srgbClr val="000000"/>
                </a:solidFill>
                <a:effectLst/>
                <a:latin typeface="mFont"/>
              </a:rPr>
              <a:t>可以进兽装圈子</a:t>
            </a:r>
            <a:r>
              <a:rPr lang="en-US" altLang="zh-CN" b="0" i="0" dirty="0">
                <a:solidFill>
                  <a:srgbClr val="000000"/>
                </a:solidFill>
                <a:effectLst/>
                <a:latin typeface="mFont"/>
              </a:rPr>
              <a:t>,</a:t>
            </a:r>
            <a:r>
              <a:rPr lang="zh-CN" altLang="en-US" b="0" i="0" dirty="0">
                <a:solidFill>
                  <a:srgbClr val="000000"/>
                </a:solidFill>
                <a:effectLst/>
                <a:latin typeface="mFont"/>
              </a:rPr>
              <a:t>别进兽圈</a:t>
            </a:r>
            <a:r>
              <a:rPr lang="en-US" altLang="zh-CN" b="0" i="0" dirty="0">
                <a:solidFill>
                  <a:srgbClr val="000000"/>
                </a:solidFill>
                <a:effectLst/>
                <a:latin typeface="mFont"/>
              </a:rPr>
              <a:t>,</a:t>
            </a:r>
            <a:r>
              <a:rPr lang="zh-CN" altLang="en-US" b="0" i="0" dirty="0">
                <a:solidFill>
                  <a:srgbClr val="000000"/>
                </a:solidFill>
                <a:effectLst/>
                <a:latin typeface="mFont"/>
              </a:rPr>
              <a:t>很难找到正常人</a:t>
            </a:r>
            <a:r>
              <a:rPr lang="en-US" altLang="zh-CN" b="0" i="0" dirty="0">
                <a:solidFill>
                  <a:srgbClr val="000000"/>
                </a:solidFill>
                <a:effectLst/>
                <a:latin typeface="mFont"/>
              </a:rPr>
              <a:t>.</a:t>
            </a:r>
            <a:r>
              <a:rPr lang="zh-CN" altLang="en-US" b="0" i="0" dirty="0">
                <a:solidFill>
                  <a:srgbClr val="000000"/>
                </a:solidFill>
                <a:effectLst/>
                <a:latin typeface="mFont"/>
              </a:rPr>
              <a:t>全是抑郁</a:t>
            </a:r>
            <a:r>
              <a:rPr lang="en-US" altLang="zh-CN" b="0" i="0" dirty="0">
                <a:solidFill>
                  <a:srgbClr val="000000"/>
                </a:solidFill>
                <a:effectLst/>
                <a:latin typeface="mFont"/>
              </a:rPr>
              <a:t>+</a:t>
            </a:r>
            <a:r>
              <a:rPr lang="zh-CN" altLang="en-US" b="0" i="0" dirty="0">
                <a:solidFill>
                  <a:srgbClr val="000000"/>
                </a:solidFill>
                <a:effectLst/>
                <a:latin typeface="mFont"/>
              </a:rPr>
              <a:t>男同</a:t>
            </a:r>
            <a:r>
              <a:rPr lang="en-US" altLang="zh-CN" b="0" i="0" dirty="0">
                <a:solidFill>
                  <a:srgbClr val="000000"/>
                </a:solidFill>
                <a:effectLst/>
                <a:latin typeface="mFont"/>
              </a:rPr>
              <a:t>+</a:t>
            </a:r>
            <a:r>
              <a:rPr lang="zh-CN" altLang="en-US" b="0" i="0" dirty="0">
                <a:solidFill>
                  <a:srgbClr val="000000"/>
                </a:solidFill>
                <a:effectLst/>
                <a:latin typeface="mFont"/>
              </a:rPr>
              <a:t>肥宅</a:t>
            </a:r>
            <a:r>
              <a:rPr lang="en-US" altLang="zh-CN" b="0" i="0" dirty="0">
                <a:solidFill>
                  <a:srgbClr val="000000"/>
                </a:solidFill>
                <a:effectLst/>
                <a:latin typeface="mFont"/>
              </a:rPr>
              <a:t>+(</a:t>
            </a:r>
            <a:r>
              <a:rPr lang="zh-CN" altLang="en-US" b="0" i="0" dirty="0">
                <a:solidFill>
                  <a:srgbClr val="000000"/>
                </a:solidFill>
                <a:effectLst/>
                <a:latin typeface="mFont"/>
              </a:rPr>
              <a:t>私生活</a:t>
            </a:r>
            <a:r>
              <a:rPr lang="en-US" altLang="zh-CN" b="0" i="0" dirty="0">
                <a:solidFill>
                  <a:srgbClr val="000000"/>
                </a:solidFill>
                <a:effectLst/>
                <a:latin typeface="mFont"/>
              </a:rPr>
              <a:t>/</a:t>
            </a:r>
            <a:r>
              <a:rPr lang="zh-CN" altLang="en-US" b="0" i="0" dirty="0">
                <a:solidFill>
                  <a:srgbClr val="000000"/>
                </a:solidFill>
                <a:effectLst/>
                <a:latin typeface="mFont"/>
              </a:rPr>
              <a:t>辈分</a:t>
            </a:r>
            <a:r>
              <a:rPr lang="en-US" altLang="zh-CN" b="0" i="0" dirty="0">
                <a:solidFill>
                  <a:srgbClr val="000000"/>
                </a:solidFill>
                <a:effectLst/>
                <a:latin typeface="mFont"/>
              </a:rPr>
              <a:t>/...)</a:t>
            </a:r>
            <a:r>
              <a:rPr lang="zh-CN" altLang="en-US" b="0" i="0" dirty="0">
                <a:solidFill>
                  <a:srgbClr val="000000"/>
                </a:solidFill>
                <a:effectLst/>
                <a:latin typeface="mFont"/>
              </a:rPr>
              <a:t>关系混乱</a:t>
            </a:r>
            <a:endParaRPr lang="en-US" altLang="zh-CN" b="0" i="0" dirty="0">
              <a:solidFill>
                <a:srgbClr val="000000"/>
              </a:solidFill>
              <a:effectLst/>
              <a:latin typeface="mFont"/>
            </a:endParaRPr>
          </a:p>
          <a:p>
            <a:r>
              <a:rPr lang="zh-CN" altLang="en-US" dirty="0">
                <a:solidFill>
                  <a:srgbClr val="000000"/>
                </a:solidFill>
                <a:latin typeface="mFont"/>
              </a:rPr>
              <a:t>图好看可爱漂亮可以玩玩</a:t>
            </a:r>
            <a:r>
              <a:rPr lang="en-US" altLang="zh-CN" dirty="0">
                <a:solidFill>
                  <a:srgbClr val="000000"/>
                </a:solidFill>
                <a:latin typeface="mFont"/>
              </a:rPr>
              <a:t>,</a:t>
            </a:r>
            <a:r>
              <a:rPr lang="zh-CN" altLang="en-US" dirty="0">
                <a:solidFill>
                  <a:srgbClr val="000000"/>
                </a:solidFill>
                <a:latin typeface="mFont"/>
              </a:rPr>
              <a:t>但是别去打听所谓兽圈内的事情</a:t>
            </a:r>
            <a:r>
              <a:rPr lang="en-US" altLang="zh-CN" dirty="0">
                <a:solidFill>
                  <a:srgbClr val="000000"/>
                </a:solidFill>
                <a:latin typeface="mFont"/>
              </a:rPr>
              <a:t>.</a:t>
            </a:r>
            <a:r>
              <a:rPr lang="zh-CN" altLang="en-US" dirty="0">
                <a:solidFill>
                  <a:srgbClr val="000000"/>
                </a:solidFill>
                <a:latin typeface="mFont"/>
              </a:rPr>
              <a:t>管好自己即可</a:t>
            </a:r>
            <a:r>
              <a:rPr lang="en-US" altLang="zh-CN" dirty="0">
                <a:solidFill>
                  <a:srgbClr val="000000"/>
                </a:solidFill>
                <a:latin typeface="mFont"/>
              </a:rPr>
              <a:t>,</a:t>
            </a:r>
            <a:r>
              <a:rPr lang="zh-CN" altLang="en-US" dirty="0">
                <a:solidFill>
                  <a:srgbClr val="000000"/>
                </a:solidFill>
                <a:latin typeface="mFont"/>
              </a:rPr>
              <a:t>圈内很恶心</a:t>
            </a:r>
            <a:r>
              <a:rPr lang="en-US" altLang="zh-CN" dirty="0">
                <a:solidFill>
                  <a:srgbClr val="000000"/>
                </a:solidFill>
                <a:latin typeface="mFont"/>
              </a:rPr>
              <a:t>.</a:t>
            </a:r>
            <a:endParaRPr lang="zh-CN" altLang="en-US" dirty="0"/>
          </a:p>
        </p:txBody>
      </p:sp>
    </p:spTree>
    <p:extLst>
      <p:ext uri="{BB962C8B-B14F-4D97-AF65-F5344CB8AC3E}">
        <p14:creationId xmlns:p14="http://schemas.microsoft.com/office/powerpoint/2010/main" val="11010266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CAFE2E-AED0-3D9D-B22B-8F1ACA1ED516}"/>
              </a:ext>
            </a:extLst>
          </p:cNvPr>
          <p:cNvSpPr>
            <a:spLocks noGrp="1"/>
          </p:cNvSpPr>
          <p:nvPr>
            <p:ph type="title"/>
          </p:nvPr>
        </p:nvSpPr>
        <p:spPr/>
        <p:txBody>
          <a:bodyPr/>
          <a:lstStyle/>
          <a:p>
            <a:r>
              <a:rPr lang="zh-CN" altLang="en-US" dirty="0"/>
              <a:t>个人态度</a:t>
            </a:r>
          </a:p>
        </p:txBody>
      </p:sp>
      <p:pic>
        <p:nvPicPr>
          <p:cNvPr id="5" name="内容占位符 4">
            <a:extLst>
              <a:ext uri="{FF2B5EF4-FFF2-40B4-BE49-F238E27FC236}">
                <a16:creationId xmlns:a16="http://schemas.microsoft.com/office/drawing/2014/main" id="{9D1F6E52-8C44-D45D-AB64-62ADB3A0824E}"/>
              </a:ext>
            </a:extLst>
          </p:cNvPr>
          <p:cNvPicPr>
            <a:picLocks noGrp="1" noChangeAspect="1"/>
          </p:cNvPicPr>
          <p:nvPr>
            <p:ph idx="1"/>
          </p:nvPr>
        </p:nvPicPr>
        <p:blipFill>
          <a:blip r:embed="rId2"/>
          <a:stretch>
            <a:fillRect/>
          </a:stretch>
        </p:blipFill>
        <p:spPr>
          <a:xfrm>
            <a:off x="838200" y="2720788"/>
            <a:ext cx="10515600" cy="1892807"/>
          </a:xfrm>
        </p:spPr>
      </p:pic>
    </p:spTree>
    <p:extLst>
      <p:ext uri="{BB962C8B-B14F-4D97-AF65-F5344CB8AC3E}">
        <p14:creationId xmlns:p14="http://schemas.microsoft.com/office/powerpoint/2010/main" val="2142503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AE5445-2440-814F-1947-D5331D838411}"/>
              </a:ext>
            </a:extLst>
          </p:cNvPr>
          <p:cNvSpPr>
            <a:spLocks noGrp="1"/>
          </p:cNvSpPr>
          <p:nvPr>
            <p:ph type="title"/>
          </p:nvPr>
        </p:nvSpPr>
        <p:spPr/>
        <p:txBody>
          <a:bodyPr/>
          <a:lstStyle/>
          <a:p>
            <a:r>
              <a:rPr lang="zh-CN" altLang="en-US" dirty="0"/>
              <a:t>毛布</a:t>
            </a:r>
            <a:br>
              <a:rPr lang="en-US" altLang="zh-CN" dirty="0">
                <a:solidFill>
                  <a:srgbClr val="FF0000"/>
                </a:solidFill>
              </a:rPr>
            </a:br>
            <a:r>
              <a:rPr lang="en-US" altLang="zh-CN" dirty="0">
                <a:solidFill>
                  <a:srgbClr val="FF0000"/>
                </a:solidFill>
              </a:rPr>
              <a:t>0 </a:t>
            </a:r>
            <a:r>
              <a:rPr lang="zh-CN" altLang="en-US" dirty="0">
                <a:solidFill>
                  <a:srgbClr val="FF0000"/>
                </a:solidFill>
              </a:rPr>
              <a:t>不要着急付钱</a:t>
            </a:r>
            <a:r>
              <a:rPr lang="en-US" altLang="zh-CN" dirty="0">
                <a:solidFill>
                  <a:srgbClr val="FF0000"/>
                </a:solidFill>
              </a:rPr>
              <a:t>,</a:t>
            </a:r>
            <a:r>
              <a:rPr lang="zh-CN" altLang="en-US" dirty="0">
                <a:solidFill>
                  <a:srgbClr val="FF0000"/>
                </a:solidFill>
              </a:rPr>
              <a:t>都确定好了再付定金</a:t>
            </a:r>
          </a:p>
        </p:txBody>
      </p:sp>
      <p:sp>
        <p:nvSpPr>
          <p:cNvPr id="3" name="内容占位符 2">
            <a:extLst>
              <a:ext uri="{FF2B5EF4-FFF2-40B4-BE49-F238E27FC236}">
                <a16:creationId xmlns:a16="http://schemas.microsoft.com/office/drawing/2014/main" id="{24297A2B-52A4-8996-1ED7-161B90072E25}"/>
              </a:ext>
            </a:extLst>
          </p:cNvPr>
          <p:cNvSpPr>
            <a:spLocks noGrp="1"/>
          </p:cNvSpPr>
          <p:nvPr>
            <p:ph idx="1"/>
          </p:nvPr>
        </p:nvSpPr>
        <p:spPr/>
        <p:txBody>
          <a:bodyPr/>
          <a:lstStyle/>
          <a:p>
            <a:r>
              <a:rPr lang="en-US" altLang="zh-CN" dirty="0"/>
              <a:t>1 </a:t>
            </a:r>
            <a:r>
              <a:rPr lang="zh-CN" altLang="en-US" dirty="0"/>
              <a:t>先问清楚毛布</a:t>
            </a:r>
            <a:r>
              <a:rPr lang="en-US" altLang="zh-CN" dirty="0"/>
              <a:t>,</a:t>
            </a:r>
            <a:r>
              <a:rPr lang="zh-CN" altLang="en-US" dirty="0"/>
              <a:t>角</a:t>
            </a:r>
            <a:r>
              <a:rPr lang="en-US" altLang="zh-CN" dirty="0"/>
              <a:t>,</a:t>
            </a:r>
            <a:r>
              <a:rPr lang="zh-CN" altLang="en-US" dirty="0"/>
              <a:t>喷漆</a:t>
            </a:r>
            <a:r>
              <a:rPr lang="en-US" altLang="zh-CN" dirty="0"/>
              <a:t>,</a:t>
            </a:r>
            <a:r>
              <a:rPr lang="zh-CN" altLang="en-US" dirty="0"/>
              <a:t>道具所有种类</a:t>
            </a:r>
            <a:r>
              <a:rPr lang="en-US" altLang="zh-CN" dirty="0"/>
              <a:t>,</a:t>
            </a:r>
            <a:r>
              <a:rPr lang="zh-CN" altLang="en-US" dirty="0"/>
              <a:t>颜色的区别</a:t>
            </a:r>
            <a:r>
              <a:rPr lang="en-US" altLang="zh-CN" dirty="0"/>
              <a:t>,</a:t>
            </a:r>
            <a:r>
              <a:rPr lang="zh-CN" altLang="en-US" dirty="0"/>
              <a:t>效果</a:t>
            </a:r>
            <a:r>
              <a:rPr lang="en-US" altLang="zh-CN" dirty="0"/>
              <a:t>(</a:t>
            </a:r>
            <a:r>
              <a:rPr lang="zh-CN" altLang="en-US" dirty="0"/>
              <a:t>眼皮</a:t>
            </a:r>
            <a:r>
              <a:rPr lang="en-US" altLang="zh-CN" dirty="0"/>
              <a:t>,</a:t>
            </a:r>
            <a:r>
              <a:rPr lang="zh-CN" altLang="en-US" dirty="0"/>
              <a:t>耳朵骨</a:t>
            </a:r>
            <a:r>
              <a:rPr lang="en-US" altLang="zh-CN" dirty="0"/>
              <a:t>)</a:t>
            </a:r>
            <a:r>
              <a:rPr lang="zh-CN" altLang="en-US" dirty="0"/>
              <a:t>特别是颜色</a:t>
            </a:r>
            <a:r>
              <a:rPr lang="en-US" altLang="zh-CN" dirty="0"/>
              <a:t>!</a:t>
            </a:r>
            <a:r>
              <a:rPr lang="zh-CN" altLang="en-US" dirty="0"/>
              <a:t>别信他们的垃圾相机</a:t>
            </a:r>
            <a:r>
              <a:rPr lang="en-US" altLang="zh-CN" dirty="0"/>
              <a:t>(</a:t>
            </a:r>
            <a:r>
              <a:rPr lang="zh-CN" altLang="en-US" dirty="0"/>
              <a:t>已知苹果三星还行</a:t>
            </a:r>
            <a:r>
              <a:rPr lang="en-US" altLang="zh-CN" dirty="0"/>
              <a:t>,</a:t>
            </a:r>
            <a:r>
              <a:rPr lang="zh-CN" altLang="en-US" dirty="0"/>
              <a:t>小米 </a:t>
            </a:r>
            <a:r>
              <a:rPr lang="en-US" altLang="zh-CN" dirty="0"/>
              <a:t>iQ00 </a:t>
            </a:r>
            <a:r>
              <a:rPr lang="zh-CN" altLang="en-US" dirty="0"/>
              <a:t>不行</a:t>
            </a:r>
            <a:r>
              <a:rPr lang="en-US" altLang="zh-CN" dirty="0"/>
              <a:t>)</a:t>
            </a:r>
            <a:r>
              <a:rPr lang="zh-CN" altLang="en-US" dirty="0"/>
              <a:t>，蓝色能拍成粉色</a:t>
            </a:r>
            <a:r>
              <a:rPr lang="en-US" altLang="zh-CN" dirty="0"/>
              <a:t>!!! </a:t>
            </a:r>
            <a:r>
              <a:rPr lang="zh-CN" altLang="en-US" dirty="0"/>
              <a:t>最好自己去亲眼看看</a:t>
            </a:r>
            <a:r>
              <a:rPr lang="en-US" altLang="zh-CN" dirty="0"/>
              <a:t>(</a:t>
            </a:r>
            <a:r>
              <a:rPr lang="zh-CN" altLang="en-US" dirty="0"/>
              <a:t>或者邮寄样品</a:t>
            </a:r>
            <a:r>
              <a:rPr lang="en-US" altLang="zh-CN" dirty="0"/>
              <a:t>)</a:t>
            </a:r>
            <a:r>
              <a:rPr lang="zh-CN" altLang="en-US" dirty="0"/>
              <a:t>注意毛布反光</a:t>
            </a:r>
          </a:p>
        </p:txBody>
      </p:sp>
      <p:pic>
        <p:nvPicPr>
          <p:cNvPr id="6" name="图片 5">
            <a:extLst>
              <a:ext uri="{FF2B5EF4-FFF2-40B4-BE49-F238E27FC236}">
                <a16:creationId xmlns:a16="http://schemas.microsoft.com/office/drawing/2014/main" id="{6980A738-5D3D-160C-7ABD-0319137029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2150" y="3604986"/>
            <a:ext cx="2569029" cy="3826213"/>
          </a:xfrm>
          <a:prstGeom prst="rect">
            <a:avLst/>
          </a:prstGeom>
        </p:spPr>
      </p:pic>
      <p:pic>
        <p:nvPicPr>
          <p:cNvPr id="8" name="图片 7">
            <a:extLst>
              <a:ext uri="{FF2B5EF4-FFF2-40B4-BE49-F238E27FC236}">
                <a16:creationId xmlns:a16="http://schemas.microsoft.com/office/drawing/2014/main" id="{3784151D-8209-500B-7809-1BBB641E3A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01179" y="3604986"/>
            <a:ext cx="4430485" cy="3322864"/>
          </a:xfrm>
          <a:prstGeom prst="rect">
            <a:avLst/>
          </a:prstGeom>
        </p:spPr>
      </p:pic>
    </p:spTree>
    <p:extLst>
      <p:ext uri="{BB962C8B-B14F-4D97-AF65-F5344CB8AC3E}">
        <p14:creationId xmlns:p14="http://schemas.microsoft.com/office/powerpoint/2010/main" val="2714244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30928D-B982-1A8E-8FA0-FB4B571E154C}"/>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226E94CD-4AD6-93C4-C18B-32F163774909}"/>
              </a:ext>
            </a:extLst>
          </p:cNvPr>
          <p:cNvSpPr>
            <a:spLocks noGrp="1"/>
          </p:cNvSpPr>
          <p:nvPr>
            <p:ph idx="1"/>
          </p:nvPr>
        </p:nvSpPr>
        <p:spPr/>
        <p:txBody>
          <a:bodyPr/>
          <a:lstStyle/>
          <a:p>
            <a:r>
              <a:rPr lang="en-US" altLang="zh-CN" dirty="0"/>
              <a:t>2 </a:t>
            </a:r>
            <a:r>
              <a:rPr lang="zh-CN" altLang="en-US" dirty="0"/>
              <a:t>问清楚设定能做吗哪个部位用哪种毛</a:t>
            </a:r>
            <a:r>
              <a:rPr lang="en-US" altLang="zh-CN" dirty="0"/>
              <a:t>?</a:t>
            </a:r>
          </a:p>
          <a:p>
            <a:pPr marL="0" indent="0">
              <a:buNone/>
            </a:pPr>
            <a:r>
              <a:rPr lang="zh-CN" altLang="en-US" dirty="0"/>
              <a:t>特别是尾巴</a:t>
            </a:r>
            <a:r>
              <a:rPr lang="en-US" altLang="zh-CN" dirty="0"/>
              <a:t>,</a:t>
            </a:r>
            <a:r>
              <a:rPr lang="zh-CN" altLang="en-US" dirty="0"/>
              <a:t>头发等地方</a:t>
            </a:r>
            <a:endParaRPr lang="en-US" altLang="zh-CN" dirty="0"/>
          </a:p>
          <a:p>
            <a:pPr marL="0" indent="0">
              <a:buNone/>
            </a:pPr>
            <a:r>
              <a:rPr lang="zh-CN" altLang="en-US" dirty="0"/>
              <a:t>确定了后不接受改模化简</a:t>
            </a:r>
            <a:r>
              <a:rPr lang="en-US" altLang="zh-CN" dirty="0"/>
              <a:t>,</a:t>
            </a:r>
            <a:r>
              <a:rPr lang="zh-CN" altLang="en-US" dirty="0"/>
              <a:t>不接受差距过大</a:t>
            </a:r>
            <a:r>
              <a:rPr lang="en-US" altLang="zh-CN" dirty="0"/>
              <a:t>.</a:t>
            </a:r>
          </a:p>
          <a:p>
            <a:pPr marL="0" indent="0">
              <a:buNone/>
            </a:pPr>
            <a:r>
              <a:rPr lang="zh-CN" altLang="en-US" dirty="0"/>
              <a:t>设定图若有不详细的地方</a:t>
            </a:r>
            <a:r>
              <a:rPr lang="en-US" altLang="zh-CN" dirty="0"/>
              <a:t>,</a:t>
            </a:r>
            <a:r>
              <a:rPr lang="zh-CN" altLang="en-US" dirty="0"/>
              <a:t>装师应当及时指出</a:t>
            </a:r>
            <a:r>
              <a:rPr lang="en-US" altLang="zh-CN" dirty="0"/>
              <a:t>.</a:t>
            </a:r>
          </a:p>
          <a:p>
            <a:pPr marL="0" indent="0">
              <a:buNone/>
            </a:pPr>
            <a:endParaRPr lang="en-US" altLang="zh-CN" dirty="0"/>
          </a:p>
          <a:p>
            <a:pPr marL="0" indent="0">
              <a:buNone/>
            </a:pPr>
            <a:r>
              <a:rPr lang="zh-CN" altLang="en-US" dirty="0"/>
              <a:t>最好选择本地装师</a:t>
            </a:r>
            <a:r>
              <a:rPr lang="en-US" altLang="zh-CN" dirty="0"/>
              <a:t>,</a:t>
            </a:r>
            <a:r>
              <a:rPr lang="zh-CN" altLang="en-US" dirty="0"/>
              <a:t>开始做的时候直接上门</a:t>
            </a:r>
            <a:r>
              <a:rPr lang="en-US" altLang="zh-CN" dirty="0"/>
              <a:t>...(</a:t>
            </a:r>
            <a:r>
              <a:rPr lang="zh-CN" altLang="en-US" dirty="0"/>
              <a:t>如果能上门去玩的话</a:t>
            </a:r>
            <a:r>
              <a:rPr lang="en-US" altLang="zh-CN" dirty="0"/>
              <a:t>)</a:t>
            </a:r>
          </a:p>
        </p:txBody>
      </p:sp>
    </p:spTree>
    <p:extLst>
      <p:ext uri="{BB962C8B-B14F-4D97-AF65-F5344CB8AC3E}">
        <p14:creationId xmlns:p14="http://schemas.microsoft.com/office/powerpoint/2010/main" val="38004021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DB93EE-0D99-81A9-8716-7718A069BA92}"/>
              </a:ext>
            </a:extLst>
          </p:cNvPr>
          <p:cNvSpPr>
            <a:spLocks noGrp="1"/>
          </p:cNvSpPr>
          <p:nvPr>
            <p:ph type="title"/>
          </p:nvPr>
        </p:nvSpPr>
        <p:spPr/>
        <p:txBody>
          <a:bodyPr/>
          <a:lstStyle/>
          <a:p>
            <a:r>
              <a:rPr lang="zh-CN" altLang="en-US" dirty="0"/>
              <a:t>喷漆</a:t>
            </a:r>
          </a:p>
        </p:txBody>
      </p:sp>
      <p:sp>
        <p:nvSpPr>
          <p:cNvPr id="3" name="内容占位符 2">
            <a:extLst>
              <a:ext uri="{FF2B5EF4-FFF2-40B4-BE49-F238E27FC236}">
                <a16:creationId xmlns:a16="http://schemas.microsoft.com/office/drawing/2014/main" id="{1271E9E4-62D8-1299-9717-2EFDABC6D5F3}"/>
              </a:ext>
            </a:extLst>
          </p:cNvPr>
          <p:cNvSpPr>
            <a:spLocks noGrp="1"/>
          </p:cNvSpPr>
          <p:nvPr>
            <p:ph idx="1"/>
          </p:nvPr>
        </p:nvSpPr>
        <p:spPr/>
        <p:txBody>
          <a:bodyPr/>
          <a:lstStyle/>
          <a:p>
            <a:r>
              <a:rPr lang="en-US" altLang="zh-CN" dirty="0"/>
              <a:t>4</a:t>
            </a:r>
            <a:r>
              <a:rPr lang="zh-CN" altLang="en-US" dirty="0"/>
              <a:t>其实这个价位不建议喷漆渐变</a:t>
            </a:r>
            <a:r>
              <a:rPr lang="en-US" altLang="zh-CN" dirty="0"/>
              <a:t>..</a:t>
            </a:r>
            <a:r>
              <a:rPr lang="zh-CN" altLang="en-US" dirty="0"/>
              <a:t>很惨，一定要喷的话</a:t>
            </a:r>
            <a:r>
              <a:rPr lang="en-US" altLang="zh-CN" dirty="0"/>
              <a:t>:</a:t>
            </a:r>
            <a:endParaRPr lang="zh-CN" altLang="en-US" dirty="0"/>
          </a:p>
          <a:p>
            <a:r>
              <a:rPr lang="en-US" altLang="zh-CN" dirty="0"/>
              <a:t>4.1 </a:t>
            </a:r>
            <a:r>
              <a:rPr lang="zh-CN" altLang="en-US" dirty="0"/>
              <a:t>低价的喷漆并不能渐变。只能让你从两种颜色的变化变成三种颜色的变化。</a:t>
            </a:r>
            <a:r>
              <a:rPr lang="en-US" altLang="zh-CN" dirty="0"/>
              <a:t>(</a:t>
            </a:r>
            <a:r>
              <a:rPr lang="zh-CN" altLang="en-US" dirty="0"/>
              <a:t>例如红蓝变成红紫蓝，三种颜色中间分界依旧很明显。</a:t>
            </a:r>
            <a:r>
              <a:rPr lang="en-US" altLang="zh-CN" dirty="0"/>
              <a:t>)</a:t>
            </a:r>
            <a:r>
              <a:rPr lang="zh-CN" altLang="en-US" dirty="0"/>
              <a:t>高价不知道</a:t>
            </a:r>
            <a:endParaRPr lang="en-US" altLang="zh-CN" dirty="0"/>
          </a:p>
          <a:p>
            <a:r>
              <a:rPr lang="en-US" altLang="zh-CN" dirty="0"/>
              <a:t>4.2</a:t>
            </a:r>
            <a:r>
              <a:rPr lang="zh-CN" altLang="en-US" dirty="0"/>
              <a:t>可能出现颜色深过头的问题。比如说深蓝色变成几乎黑色。</a:t>
            </a:r>
            <a:r>
              <a:rPr lang="en-US" altLang="zh-CN" dirty="0"/>
              <a:t>(</a:t>
            </a:r>
            <a:r>
              <a:rPr lang="zh-CN" altLang="en-US" dirty="0"/>
              <a:t>深红</a:t>
            </a:r>
            <a:r>
              <a:rPr lang="en-US" altLang="zh-CN" dirty="0"/>
              <a:t>-</a:t>
            </a:r>
            <a:r>
              <a:rPr lang="zh-CN" altLang="en-US" dirty="0"/>
              <a:t>深紫</a:t>
            </a:r>
            <a:r>
              <a:rPr lang="en-US" altLang="zh-CN" dirty="0"/>
              <a:t>-</a:t>
            </a:r>
            <a:r>
              <a:rPr lang="zh-CN" altLang="en-US" dirty="0"/>
              <a:t>黑</a:t>
            </a:r>
            <a:r>
              <a:rPr lang="en-US" altLang="zh-CN" dirty="0"/>
              <a:t>-</a:t>
            </a:r>
            <a:r>
              <a:rPr lang="zh-CN" altLang="en-US" dirty="0"/>
              <a:t>深蓝</a:t>
            </a:r>
            <a:r>
              <a:rPr lang="en-US" altLang="zh-CN" dirty="0"/>
              <a:t>)</a:t>
            </a:r>
          </a:p>
          <a:p>
            <a:r>
              <a:rPr lang="en-US" altLang="zh-CN" dirty="0"/>
              <a:t>4.3 </a:t>
            </a:r>
            <a:r>
              <a:rPr lang="zh-CN" altLang="en-US" dirty="0"/>
              <a:t>毛布质感极差</a:t>
            </a:r>
          </a:p>
        </p:txBody>
      </p:sp>
    </p:spTree>
    <p:extLst>
      <p:ext uri="{BB962C8B-B14F-4D97-AF65-F5344CB8AC3E}">
        <p14:creationId xmlns:p14="http://schemas.microsoft.com/office/powerpoint/2010/main" val="3212570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695B2A-0C00-E433-ACAA-11A147F6DA39}"/>
              </a:ext>
            </a:extLst>
          </p:cNvPr>
          <p:cNvSpPr>
            <a:spLocks noGrp="1"/>
          </p:cNvSpPr>
          <p:nvPr>
            <p:ph type="title"/>
          </p:nvPr>
        </p:nvSpPr>
        <p:spPr/>
        <p:txBody>
          <a:bodyPr/>
          <a:lstStyle/>
          <a:p>
            <a:r>
              <a:rPr lang="zh-CN" altLang="en-US" dirty="0"/>
              <a:t>人品</a:t>
            </a:r>
            <a:r>
              <a:rPr lang="en-US" altLang="zh-CN" dirty="0"/>
              <a:t>/</a:t>
            </a:r>
            <a:r>
              <a:rPr lang="zh-CN" altLang="en-US" dirty="0"/>
              <a:t>合同</a:t>
            </a:r>
          </a:p>
        </p:txBody>
      </p:sp>
      <p:sp>
        <p:nvSpPr>
          <p:cNvPr id="3" name="内容占位符 2">
            <a:extLst>
              <a:ext uri="{FF2B5EF4-FFF2-40B4-BE49-F238E27FC236}">
                <a16:creationId xmlns:a16="http://schemas.microsoft.com/office/drawing/2014/main" id="{FC614C10-BD13-2D10-E722-DAF591F97450}"/>
              </a:ext>
            </a:extLst>
          </p:cNvPr>
          <p:cNvSpPr>
            <a:spLocks noGrp="1"/>
          </p:cNvSpPr>
          <p:nvPr>
            <p:ph idx="1"/>
          </p:nvPr>
        </p:nvSpPr>
        <p:spPr>
          <a:xfrm>
            <a:off x="838200" y="1825625"/>
            <a:ext cx="10515600" cy="4667250"/>
          </a:xfrm>
        </p:spPr>
        <p:txBody>
          <a:bodyPr>
            <a:normAutofit fontScale="92500"/>
          </a:bodyPr>
          <a:lstStyle/>
          <a:p>
            <a:r>
              <a:rPr lang="en-US" altLang="zh-CN" dirty="0"/>
              <a:t>5 </a:t>
            </a:r>
            <a:r>
              <a:rPr lang="zh-CN" altLang="en-US" dirty="0"/>
              <a:t>同情心不要太强</a:t>
            </a:r>
            <a:r>
              <a:rPr lang="en-US" altLang="zh-CN" dirty="0"/>
              <a:t>,</a:t>
            </a:r>
            <a:r>
              <a:rPr lang="zh-CN" altLang="en-US" dirty="0"/>
              <a:t>真不是我冷血</a:t>
            </a:r>
            <a:r>
              <a:rPr lang="en-US" altLang="zh-CN" dirty="0"/>
              <a:t>,</a:t>
            </a:r>
            <a:r>
              <a:rPr lang="zh-CN" altLang="en-US" dirty="0"/>
              <a:t>是你好欺负</a:t>
            </a:r>
            <a:r>
              <a:rPr lang="en-US" altLang="zh-CN" dirty="0"/>
              <a:t>.</a:t>
            </a:r>
            <a:r>
              <a:rPr lang="zh-CN" altLang="en-US" dirty="0"/>
              <a:t>该硬气就硬气</a:t>
            </a:r>
            <a:r>
              <a:rPr lang="en-US" altLang="zh-CN" dirty="0"/>
              <a:t>,</a:t>
            </a:r>
            <a:r>
              <a:rPr lang="zh-CN" altLang="en-US" dirty="0"/>
              <a:t>谁是甲方</a:t>
            </a:r>
            <a:r>
              <a:rPr lang="en-US" altLang="zh-CN" dirty="0"/>
              <a:t>?</a:t>
            </a:r>
          </a:p>
          <a:p>
            <a:r>
              <a:rPr lang="en-US" altLang="zh-CN" dirty="0"/>
              <a:t>6</a:t>
            </a:r>
            <a:r>
              <a:rPr lang="zh-CN" altLang="en-US" dirty="0"/>
              <a:t>有群的可以私聊群成员问问</a:t>
            </a:r>
            <a:r>
              <a:rPr lang="en-US" altLang="zh-CN" dirty="0"/>
              <a:t>,</a:t>
            </a:r>
            <a:r>
              <a:rPr lang="zh-CN" altLang="en-US" dirty="0"/>
              <a:t>装师人品</a:t>
            </a:r>
            <a:r>
              <a:rPr lang="en-US" altLang="zh-CN" dirty="0"/>
              <a:t>,</a:t>
            </a:r>
            <a:r>
              <a:rPr lang="zh-CN" altLang="en-US" dirty="0"/>
              <a:t>遇见过卖惨</a:t>
            </a:r>
            <a:r>
              <a:rPr lang="en-US" altLang="zh-CN" dirty="0"/>
              <a:t>,</a:t>
            </a:r>
            <a:r>
              <a:rPr lang="zh-CN" altLang="en-US" dirty="0"/>
              <a:t>要饭</a:t>
            </a:r>
            <a:r>
              <a:rPr lang="en-US" altLang="zh-CN" dirty="0"/>
              <a:t>,</a:t>
            </a:r>
            <a:r>
              <a:rPr lang="zh-CN" altLang="en-US" dirty="0"/>
              <a:t>骂人</a:t>
            </a:r>
            <a:r>
              <a:rPr lang="en-US" altLang="zh-CN" dirty="0"/>
              <a:t>,</a:t>
            </a:r>
            <a:r>
              <a:rPr lang="zh-CN" altLang="en-US" dirty="0"/>
              <a:t>阴阳的</a:t>
            </a:r>
            <a:endParaRPr lang="en-US" altLang="zh-CN" dirty="0"/>
          </a:p>
          <a:p>
            <a:r>
              <a:rPr lang="en-US" altLang="zh-CN" dirty="0"/>
              <a:t>7</a:t>
            </a:r>
            <a:r>
              <a:rPr lang="zh-CN" altLang="en-US" dirty="0"/>
              <a:t>确定时间到具体日期</a:t>
            </a:r>
            <a:r>
              <a:rPr lang="en-US" altLang="zh-CN" dirty="0"/>
              <a:t>,</a:t>
            </a:r>
            <a:r>
              <a:rPr lang="zh-CN" altLang="en-US" dirty="0"/>
              <a:t>超时怎么办</a:t>
            </a:r>
            <a:r>
              <a:rPr lang="en-US" altLang="zh-CN" dirty="0"/>
              <a:t>,</a:t>
            </a:r>
            <a:r>
              <a:rPr lang="zh-CN" altLang="en-US" dirty="0"/>
              <a:t>说清楚不要含糊</a:t>
            </a:r>
            <a:endParaRPr lang="en-US" altLang="zh-CN" dirty="0"/>
          </a:p>
          <a:p>
            <a:r>
              <a:rPr lang="en-US" altLang="zh-CN" dirty="0"/>
              <a:t>8 </a:t>
            </a:r>
            <a:r>
              <a:rPr lang="zh-CN" altLang="en-US" dirty="0"/>
              <a:t>如果达不到要求</a:t>
            </a:r>
            <a:r>
              <a:rPr lang="en-US" altLang="zh-CN" dirty="0"/>
              <a:t>(</a:t>
            </a:r>
            <a:r>
              <a:rPr lang="zh-CN" altLang="en-US" dirty="0"/>
              <a:t>违约</a:t>
            </a:r>
            <a:r>
              <a:rPr lang="en-US" altLang="zh-CN" dirty="0"/>
              <a:t>)</a:t>
            </a:r>
            <a:r>
              <a:rPr lang="zh-CN" altLang="en-US" dirty="0"/>
              <a:t>怎么办</a:t>
            </a:r>
            <a:r>
              <a:rPr lang="en-US" altLang="zh-CN" dirty="0"/>
              <a:t>?</a:t>
            </a:r>
            <a:r>
              <a:rPr lang="zh-CN" altLang="en-US" dirty="0"/>
              <a:t>要具体方案</a:t>
            </a:r>
            <a:r>
              <a:rPr lang="en-US" altLang="zh-CN" dirty="0"/>
              <a:t>,</a:t>
            </a:r>
            <a:r>
              <a:rPr lang="zh-CN" altLang="en-US" dirty="0"/>
              <a:t>不得含糊其辞</a:t>
            </a:r>
            <a:r>
              <a:rPr lang="en-US" altLang="zh-CN" dirty="0"/>
              <a:t>. x</a:t>
            </a:r>
            <a:r>
              <a:rPr lang="zh-CN" altLang="en-US" dirty="0"/>
              <a:t>月</a:t>
            </a:r>
            <a:r>
              <a:rPr lang="en-US" altLang="zh-CN" dirty="0"/>
              <a:t>x</a:t>
            </a:r>
            <a:r>
              <a:rPr lang="zh-CN" altLang="en-US" dirty="0"/>
              <a:t>日前</a:t>
            </a:r>
            <a:r>
              <a:rPr lang="en-US" altLang="zh-CN" dirty="0"/>
              <a:t>,</a:t>
            </a:r>
            <a:r>
              <a:rPr lang="zh-CN" altLang="en-US" dirty="0"/>
              <a:t>必须</a:t>
            </a:r>
            <a:r>
              <a:rPr lang="en-US" altLang="zh-CN" dirty="0"/>
              <a:t>x, </a:t>
            </a:r>
            <a:r>
              <a:rPr lang="zh-CN" altLang="en-US" dirty="0"/>
              <a:t>否则将使用包括但不限于 </a:t>
            </a:r>
            <a:r>
              <a:rPr lang="en-US" altLang="zh-CN" dirty="0"/>
              <a:t>xxx </a:t>
            </a:r>
            <a:r>
              <a:rPr lang="zh-CN" altLang="en-US" dirty="0"/>
              <a:t>等手段</a:t>
            </a:r>
            <a:r>
              <a:rPr lang="en-US" altLang="zh-CN" dirty="0"/>
              <a:t>.</a:t>
            </a:r>
          </a:p>
          <a:p>
            <a:r>
              <a:rPr lang="en-US" altLang="zh-CN" dirty="0"/>
              <a:t>9</a:t>
            </a:r>
            <a:r>
              <a:rPr lang="zh-CN" altLang="en-US" dirty="0"/>
              <a:t>有什么要注意的</a:t>
            </a:r>
            <a:r>
              <a:rPr lang="en-US" altLang="zh-CN" dirty="0"/>
              <a:t>,</a:t>
            </a:r>
            <a:r>
              <a:rPr lang="zh-CN" altLang="en-US" dirty="0"/>
              <a:t>付款</a:t>
            </a:r>
            <a:r>
              <a:rPr lang="en-US" altLang="zh-CN" dirty="0"/>
              <a:t>x</a:t>
            </a:r>
            <a:r>
              <a:rPr lang="zh-CN" altLang="en-US" dirty="0"/>
              <a:t>前说清楚</a:t>
            </a:r>
            <a:r>
              <a:rPr lang="en-US" altLang="zh-CN" dirty="0"/>
              <a:t>,</a:t>
            </a:r>
            <a:r>
              <a:rPr lang="zh-CN" altLang="en-US" dirty="0"/>
              <a:t>不要钱交了半年</a:t>
            </a:r>
            <a:r>
              <a:rPr lang="en-US" altLang="zh-CN" dirty="0"/>
              <a:t>,</a:t>
            </a:r>
            <a:r>
              <a:rPr lang="zh-CN" altLang="en-US" dirty="0"/>
              <a:t>开始做了</a:t>
            </a:r>
            <a:r>
              <a:rPr lang="en-US" altLang="zh-CN" dirty="0"/>
              <a:t>,</a:t>
            </a:r>
            <a:r>
              <a:rPr lang="zh-CN" altLang="en-US" dirty="0"/>
              <a:t>来说</a:t>
            </a:r>
            <a:r>
              <a:rPr lang="en-US" altLang="zh-CN" dirty="0"/>
              <a:t>xxx </a:t>
            </a:r>
            <a:r>
              <a:rPr lang="zh-CN" altLang="en-US" dirty="0"/>
              <a:t>要和你说清楚 </a:t>
            </a:r>
            <a:r>
              <a:rPr lang="en-US" altLang="zh-CN" dirty="0"/>
              <a:t>xxx </a:t>
            </a:r>
            <a:r>
              <a:rPr lang="zh-CN" altLang="en-US" dirty="0"/>
              <a:t>很贵</a:t>
            </a:r>
            <a:r>
              <a:rPr lang="en-US" altLang="zh-CN" dirty="0"/>
              <a:t>xxx </a:t>
            </a:r>
            <a:r>
              <a:rPr lang="zh-CN" altLang="en-US" dirty="0"/>
              <a:t>不能试错</a:t>
            </a:r>
            <a:r>
              <a:rPr lang="en-US" altLang="zh-CN" dirty="0"/>
              <a:t>,</a:t>
            </a:r>
            <a:r>
              <a:rPr lang="zh-CN" altLang="en-US" dirty="0"/>
              <a:t>别叫我们重新搞</a:t>
            </a:r>
            <a:endParaRPr lang="en-US" altLang="zh-CN" dirty="0"/>
          </a:p>
          <a:p>
            <a:r>
              <a:rPr lang="zh-CN" altLang="en-US" dirty="0"/>
              <a:t>确定完工标准，不要做了一半发货，出问题返回去告诉你是返修。。同时严格仔细看发货前的图</a:t>
            </a:r>
            <a:r>
              <a:rPr lang="en-US" altLang="zh-CN" dirty="0"/>
              <a:t>/</a:t>
            </a:r>
            <a:r>
              <a:rPr lang="zh-CN" altLang="en-US" dirty="0"/>
              <a:t>视频，同样，最好亲自去装师那边看看。仔细查看每一个地方</a:t>
            </a:r>
            <a:r>
              <a:rPr lang="en-US" altLang="zh-CN" dirty="0"/>
              <a:t>(</a:t>
            </a:r>
            <a:r>
              <a:rPr lang="zh-CN" altLang="en-US" dirty="0"/>
              <a:t>例如喷漆错误等</a:t>
            </a:r>
            <a:r>
              <a:rPr lang="en-US" altLang="zh-CN" dirty="0"/>
              <a:t>)</a:t>
            </a:r>
            <a:endParaRPr lang="zh-CN" altLang="en-US" dirty="0"/>
          </a:p>
        </p:txBody>
      </p:sp>
    </p:spTree>
    <p:extLst>
      <p:ext uri="{BB962C8B-B14F-4D97-AF65-F5344CB8AC3E}">
        <p14:creationId xmlns:p14="http://schemas.microsoft.com/office/powerpoint/2010/main" val="21542160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93CCD8-02AE-C808-6E74-6902EE0BB166}"/>
              </a:ext>
            </a:extLst>
          </p:cNvPr>
          <p:cNvSpPr>
            <a:spLocks noGrp="1"/>
          </p:cNvSpPr>
          <p:nvPr>
            <p:ph type="title"/>
          </p:nvPr>
        </p:nvSpPr>
        <p:spPr/>
        <p:txBody>
          <a:bodyPr/>
          <a:lstStyle/>
          <a:p>
            <a:r>
              <a:rPr lang="en-US" altLang="zh-CN" dirty="0"/>
              <a:t>DTD</a:t>
            </a:r>
            <a:endParaRPr lang="zh-CN" altLang="en-US" dirty="0"/>
          </a:p>
        </p:txBody>
      </p:sp>
      <p:sp>
        <p:nvSpPr>
          <p:cNvPr id="3" name="内容占位符 2">
            <a:extLst>
              <a:ext uri="{FF2B5EF4-FFF2-40B4-BE49-F238E27FC236}">
                <a16:creationId xmlns:a16="http://schemas.microsoft.com/office/drawing/2014/main" id="{70E88943-7815-94EE-2B09-C15AEA5CEB46}"/>
              </a:ext>
            </a:extLst>
          </p:cNvPr>
          <p:cNvSpPr>
            <a:spLocks noGrp="1"/>
          </p:cNvSpPr>
          <p:nvPr>
            <p:ph idx="1"/>
          </p:nvPr>
        </p:nvSpPr>
        <p:spPr/>
        <p:txBody>
          <a:bodyPr>
            <a:normAutofit lnSpcReduction="10000"/>
          </a:bodyPr>
          <a:lstStyle/>
          <a:p>
            <a:r>
              <a:rPr lang="en-US" altLang="zh-CN" dirty="0">
                <a:solidFill>
                  <a:srgbClr val="FF0000"/>
                </a:solidFill>
              </a:rPr>
              <a:t>10 </a:t>
            </a:r>
            <a:r>
              <a:rPr lang="en-US" altLang="zh-CN" dirty="0" err="1">
                <a:solidFill>
                  <a:srgbClr val="FF0000"/>
                </a:solidFill>
              </a:rPr>
              <a:t>dtd</a:t>
            </a:r>
            <a:r>
              <a:rPr lang="en-US" altLang="zh-CN" dirty="0">
                <a:solidFill>
                  <a:srgbClr val="FF0000"/>
                </a:solidFill>
              </a:rPr>
              <a:t> </a:t>
            </a:r>
            <a:r>
              <a:rPr lang="zh-CN" altLang="en-US" dirty="0">
                <a:solidFill>
                  <a:srgbClr val="FF0000"/>
                </a:solidFill>
              </a:rPr>
              <a:t>不要太紧</a:t>
            </a:r>
            <a:r>
              <a:rPr lang="en-US" altLang="zh-CN" dirty="0">
                <a:solidFill>
                  <a:srgbClr val="FF0000"/>
                </a:solidFill>
              </a:rPr>
              <a:t>,</a:t>
            </a:r>
            <a:r>
              <a:rPr lang="zh-CN" altLang="en-US" dirty="0">
                <a:solidFill>
                  <a:srgbClr val="FF0000"/>
                </a:solidFill>
              </a:rPr>
              <a:t>轻轻围绕就行</a:t>
            </a:r>
            <a:r>
              <a:rPr lang="en-US" altLang="zh-CN" dirty="0">
                <a:solidFill>
                  <a:srgbClr val="FF0000"/>
                </a:solidFill>
              </a:rPr>
              <a:t>,</a:t>
            </a:r>
            <a:r>
              <a:rPr lang="zh-CN" altLang="en-US" dirty="0">
                <a:solidFill>
                  <a:srgbClr val="FF0000"/>
                </a:solidFill>
              </a:rPr>
              <a:t>一定要把胶带剪开一段一段贴</a:t>
            </a:r>
            <a:r>
              <a:rPr lang="en-US" altLang="zh-CN" dirty="0">
                <a:solidFill>
                  <a:srgbClr val="FF0000"/>
                </a:solidFill>
              </a:rPr>
              <a:t>!</a:t>
            </a:r>
            <a:r>
              <a:rPr lang="zh-CN" altLang="en-US" dirty="0">
                <a:solidFill>
                  <a:srgbClr val="FF0000"/>
                </a:solidFill>
              </a:rPr>
              <a:t>不能拿着一卷胶带就往身上开转</a:t>
            </a:r>
            <a:endParaRPr lang="en-US" altLang="zh-CN" dirty="0">
              <a:solidFill>
                <a:srgbClr val="FF0000"/>
              </a:solidFill>
            </a:endParaRPr>
          </a:p>
          <a:p>
            <a:r>
              <a:rPr lang="en-US" altLang="zh-CN" dirty="0"/>
              <a:t>11 </a:t>
            </a:r>
            <a:r>
              <a:rPr lang="zh-CN" altLang="en-US" dirty="0"/>
              <a:t>能找有经验的人帮忙打 </a:t>
            </a:r>
            <a:r>
              <a:rPr lang="en-US" altLang="zh-CN" dirty="0" err="1"/>
              <a:t>dtd</a:t>
            </a:r>
            <a:r>
              <a:rPr lang="en-US" altLang="zh-CN" dirty="0"/>
              <a:t> </a:t>
            </a:r>
            <a:r>
              <a:rPr lang="zh-CN" altLang="en-US" dirty="0"/>
              <a:t>就找他们</a:t>
            </a:r>
            <a:r>
              <a:rPr lang="en-US" altLang="zh-CN" dirty="0"/>
              <a:t>,</a:t>
            </a:r>
            <a:r>
              <a:rPr lang="zh-CN" altLang="en-US" dirty="0"/>
              <a:t>不要相信你的舍友</a:t>
            </a:r>
            <a:r>
              <a:rPr lang="en-US" altLang="zh-CN" dirty="0"/>
              <a:t>,</a:t>
            </a:r>
            <a:r>
              <a:rPr lang="zh-CN" altLang="en-US" dirty="0"/>
              <a:t>闲鱼花点钱不亏</a:t>
            </a:r>
            <a:r>
              <a:rPr lang="en-US" altLang="zh-CN" dirty="0"/>
              <a:t>.</a:t>
            </a:r>
          </a:p>
          <a:p>
            <a:r>
              <a:rPr lang="en-US" altLang="zh-CN" dirty="0"/>
              <a:t>12 </a:t>
            </a:r>
            <a:r>
              <a:rPr lang="zh-CN" altLang="en-US" dirty="0"/>
              <a:t>非要自己打 </a:t>
            </a:r>
            <a:r>
              <a:rPr lang="en-US" altLang="zh-CN" dirty="0" err="1"/>
              <a:t>dtd</a:t>
            </a:r>
            <a:r>
              <a:rPr lang="en-US" altLang="zh-CN" dirty="0"/>
              <a:t> </a:t>
            </a:r>
            <a:r>
              <a:rPr lang="zh-CN" altLang="en-US" dirty="0"/>
              <a:t>的</a:t>
            </a:r>
            <a:r>
              <a:rPr lang="en-US" altLang="zh-CN" dirty="0"/>
              <a:t>,</a:t>
            </a:r>
            <a:r>
              <a:rPr lang="zh-CN" altLang="en-US" dirty="0"/>
              <a:t>问一下装师有没有推荐的教程视频去看看</a:t>
            </a:r>
            <a:r>
              <a:rPr lang="en-US" altLang="zh-CN" dirty="0"/>
              <a:t>.</a:t>
            </a:r>
            <a:r>
              <a:rPr lang="zh-CN" altLang="en-US" dirty="0"/>
              <a:t>别自己瞎找教程</a:t>
            </a:r>
            <a:r>
              <a:rPr lang="en-US" altLang="zh-CN" dirty="0"/>
              <a:t>.</a:t>
            </a:r>
          </a:p>
          <a:p>
            <a:r>
              <a:rPr lang="en-US" altLang="zh-CN" dirty="0"/>
              <a:t>13 </a:t>
            </a:r>
            <a:r>
              <a:rPr lang="zh-CN" altLang="en-US" dirty="0"/>
              <a:t>开工前几周让装师确认 </a:t>
            </a:r>
            <a:r>
              <a:rPr lang="en-US" altLang="zh-CN" dirty="0" err="1"/>
              <a:t>dtd</a:t>
            </a:r>
            <a:r>
              <a:rPr lang="en-US" altLang="zh-CN" dirty="0"/>
              <a:t> </a:t>
            </a:r>
            <a:r>
              <a:rPr lang="zh-CN" altLang="en-US" dirty="0"/>
              <a:t>有没有问题裂散架还有坑坑洼洼不平整</a:t>
            </a:r>
            <a:r>
              <a:rPr lang="en-US" altLang="zh-CN" dirty="0"/>
              <a:t>,</a:t>
            </a:r>
            <a:r>
              <a:rPr lang="zh-CN" altLang="en-US" dirty="0"/>
              <a:t>最好要让他大致填充看一下</a:t>
            </a:r>
            <a:r>
              <a:rPr lang="en-US" altLang="zh-CN" dirty="0"/>
              <a:t>,</a:t>
            </a:r>
            <a:r>
              <a:rPr lang="zh-CN" altLang="en-US" dirty="0"/>
              <a:t>不然等着延期吧</a:t>
            </a:r>
            <a:r>
              <a:rPr lang="en-US" altLang="zh-CN" dirty="0"/>
              <a:t>.(***, **</a:t>
            </a:r>
            <a:r>
              <a:rPr lang="zh-CN" altLang="en-US" dirty="0"/>
              <a:t>来自 </a:t>
            </a:r>
            <a:r>
              <a:rPr lang="en-US" altLang="zh-CN" dirty="0"/>
              <a:t>up </a:t>
            </a:r>
            <a:r>
              <a:rPr lang="zh-CN" altLang="en-US" dirty="0"/>
              <a:t>的咒骂</a:t>
            </a:r>
            <a:r>
              <a:rPr lang="en-US" altLang="zh-CN" dirty="0"/>
              <a:t>)</a:t>
            </a:r>
          </a:p>
          <a:p>
            <a:r>
              <a:rPr lang="en-US" altLang="zh-CN" dirty="0"/>
              <a:t>14 </a:t>
            </a:r>
            <a:r>
              <a:rPr lang="zh-CN" altLang="en-US" dirty="0"/>
              <a:t>邮寄 </a:t>
            </a:r>
            <a:r>
              <a:rPr lang="en-US" altLang="zh-CN" dirty="0" err="1"/>
              <a:t>dtd</a:t>
            </a:r>
            <a:r>
              <a:rPr lang="en-US" altLang="zh-CN" dirty="0"/>
              <a:t> </a:t>
            </a:r>
            <a:r>
              <a:rPr lang="zh-CN" altLang="en-US" dirty="0"/>
              <a:t>别把 </a:t>
            </a:r>
            <a:r>
              <a:rPr lang="en-US" altLang="zh-CN" dirty="0" err="1"/>
              <a:t>dtd</a:t>
            </a:r>
            <a:r>
              <a:rPr lang="en-US" altLang="zh-CN" dirty="0"/>
              <a:t> </a:t>
            </a:r>
            <a:r>
              <a:rPr lang="zh-CN" altLang="en-US" dirty="0"/>
              <a:t>压扁</a:t>
            </a:r>
            <a:r>
              <a:rPr lang="en-US" altLang="zh-CN" dirty="0"/>
              <a:t>,</a:t>
            </a:r>
            <a:r>
              <a:rPr lang="zh-CN" altLang="en-US" dirty="0"/>
              <a:t>很容易破的</a:t>
            </a:r>
          </a:p>
        </p:txBody>
      </p:sp>
    </p:spTree>
    <p:extLst>
      <p:ext uri="{BB962C8B-B14F-4D97-AF65-F5344CB8AC3E}">
        <p14:creationId xmlns:p14="http://schemas.microsoft.com/office/powerpoint/2010/main" val="343736278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202</TotalTime>
  <Words>826</Words>
  <Application>Microsoft Office PowerPoint</Application>
  <PresentationFormat>宽屏</PresentationFormat>
  <Paragraphs>41</Paragraphs>
  <Slides>11</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11</vt:i4>
      </vt:variant>
    </vt:vector>
  </HeadingPairs>
  <TitlesOfParts>
    <vt:vector size="16" baseType="lpstr">
      <vt:lpstr>mFont</vt:lpstr>
      <vt:lpstr>等线</vt:lpstr>
      <vt:lpstr>等线 Light</vt:lpstr>
      <vt:lpstr>Arial</vt:lpstr>
      <vt:lpstr>Office 主题​​</vt:lpstr>
      <vt:lpstr>兽装踩坑记录</vt:lpstr>
      <vt:lpstr>叠甲</vt:lpstr>
      <vt:lpstr>入坑提示</vt:lpstr>
      <vt:lpstr>个人态度</vt:lpstr>
      <vt:lpstr>毛布 0 不要着急付钱,都确定好了再付定金</vt:lpstr>
      <vt:lpstr>PowerPoint 演示文稿</vt:lpstr>
      <vt:lpstr>喷漆</vt:lpstr>
      <vt:lpstr>人品/合同</vt:lpstr>
      <vt:lpstr>DTD</vt:lpstr>
      <vt:lpstr>PowerPoint 演示文稿</vt:lpstr>
      <vt:lpstr>喷漆</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兽装踩坑记录</dc:title>
  <dc:creator>影子</dc:creator>
  <cp:lastModifiedBy>影子</cp:lastModifiedBy>
  <cp:revision>1</cp:revision>
  <dcterms:created xsi:type="dcterms:W3CDTF">2023-08-04T06:27:43Z</dcterms:created>
  <dcterms:modified xsi:type="dcterms:W3CDTF">2023-08-04T09:50:12Z</dcterms:modified>
</cp:coreProperties>
</file>

<file path=docProps/thumbnail.jpeg>
</file>